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7" r:id="rId2"/>
    <p:sldId id="258" r:id="rId3"/>
    <p:sldId id="262" r:id="rId4"/>
    <p:sldId id="259" r:id="rId5"/>
    <p:sldId id="263" r:id="rId6"/>
    <p:sldId id="264" r:id="rId7"/>
    <p:sldId id="261" r:id="rId8"/>
    <p:sldId id="270" r:id="rId9"/>
    <p:sldId id="268" r:id="rId10"/>
    <p:sldId id="267" r:id="rId11"/>
    <p:sldId id="269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94722" autoAdjust="0"/>
  </p:normalViewPr>
  <p:slideViewPr>
    <p:cSldViewPr>
      <p:cViewPr>
        <p:scale>
          <a:sx n="107" d="100"/>
          <a:sy n="107" d="100"/>
        </p:scale>
        <p:origin x="-90" y="-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B17E71-8372-45C3-AFEB-A98686918631}" type="datetimeFigureOut">
              <a:rPr lang="ru-RU" smtClean="0"/>
              <a:pPr/>
              <a:t>21.08.2017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4F8162-2856-451E-BDE4-2B3601BAD84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757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15180-C185-488A-9B0C-DAE3EBB5ECCE}" type="datetime1">
              <a:rPr lang="ru-RU" smtClean="0"/>
              <a:pPr/>
              <a:t>21.08.2017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B09A3-2429-4A8A-8423-2C20E0BCE4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:fade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FD9283-2B43-48F4-9EB2-EAA0D92F8DEA}" type="datetime1">
              <a:rPr lang="ru-RU" smtClean="0"/>
              <a:pPr/>
              <a:t>21.08.2017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B09A3-2429-4A8A-8423-2C20E0BCE4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:fade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504B5-6C9C-43B7-9178-84A090A21B3F}" type="datetime1">
              <a:rPr lang="ru-RU" smtClean="0"/>
              <a:pPr/>
              <a:t>21.08.2017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B09A3-2429-4A8A-8423-2C20E0BCE4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:fade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227D69-3E37-4EEA-BFD3-70636939E27A}" type="datetime1">
              <a:rPr lang="ru-RU" smtClean="0"/>
              <a:pPr/>
              <a:t>21.08.2017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B09A3-2429-4A8A-8423-2C20E0BCE4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:fade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515C0-4901-4B25-BDF8-BD94F8539286}" type="datetime1">
              <a:rPr lang="ru-RU" smtClean="0"/>
              <a:pPr/>
              <a:t>21.08.2017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B09A3-2429-4A8A-8423-2C20E0BCE4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:fade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F7755-607B-4E22-B937-0DB2800F6615}" type="datetime1">
              <a:rPr lang="ru-RU" smtClean="0"/>
              <a:pPr/>
              <a:t>21.08.2017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B09A3-2429-4A8A-8423-2C20E0BCE4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:fade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5051E-78CA-4B0B-A9BC-22E6171F594B}" type="datetime1">
              <a:rPr lang="ru-RU" smtClean="0"/>
              <a:pPr/>
              <a:t>21.08.2017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B09A3-2429-4A8A-8423-2C20E0BCE4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:fade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A3EF4-F10B-4C6C-99E1-A164F17DCD09}" type="datetime1">
              <a:rPr lang="ru-RU" smtClean="0"/>
              <a:pPr/>
              <a:t>21.08.2017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B09A3-2429-4A8A-8423-2C20E0BCE4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:fade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0CCED-8C94-401B-990E-AB832D5FD1D6}" type="datetime1">
              <a:rPr lang="ru-RU" smtClean="0"/>
              <a:pPr/>
              <a:t>21.08.2017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B09A3-2429-4A8A-8423-2C20E0BCE4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:fade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93F00-3F8E-45CB-A6BF-A26D2C03D238}" type="datetime1">
              <a:rPr lang="ru-RU" smtClean="0"/>
              <a:pPr/>
              <a:t>21.08.2017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B09A3-2429-4A8A-8423-2C20E0BCE4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:fade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DB339-C2E6-46A5-8935-E15F4FC933E0}" type="datetime1">
              <a:rPr lang="ru-RU" smtClean="0"/>
              <a:pPr/>
              <a:t>21.08.2017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B09A3-2429-4A8A-8423-2C20E0BCE4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:fade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C20069-1DE4-4D4C-8D83-F2650806301C}" type="datetime1">
              <a:rPr lang="ru-RU" smtClean="0"/>
              <a:pPr/>
              <a:t>21.08.2017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AB09A3-2429-4A8A-8423-2C20E0BCE43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750">
        <p:fade/>
      </p:transition>
    </mc:Choice>
    <mc:Fallback xmlns="">
      <p:transition spd="slow">
        <p:fade/>
      </p:transition>
    </mc:Fallback>
  </mc:AlternateConten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50;&#1086;&#1084;&#1087;&#1100;&#1102;&#1090;&#1077;&#1088;\Desktop\&#1040;&#1083;&#1076;&#1072;&#1088;\&#1092;&#1086;&#1085;.%20&#1084;&#1091;&#1079;.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2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hyperlink" Target="&#1069;&#1090;&#1086;%20&#1085;&#1072;&#1096;&#1072;%20&#1088;&#1072;&#1073;&#1086;&#1090;&#1072;.avi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5.jpeg"/><Relationship Id="rId7" Type="http://schemas.openxmlformats.org/officeDocument/2006/relationships/image" Target="../media/image1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hyperlink" Target="&#1047;&#1074;&#1077;&#1079;&#1076;&#1072;%20&#1040;&#1083;&#1076;&#1072;&#1088;&#1072;%20(convert-video-online.com).avi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media" Target="../media/media1.mp3"/><Relationship Id="rId7" Type="http://schemas.openxmlformats.org/officeDocument/2006/relationships/image" Target="../media/image15.png"/><Relationship Id="rId2" Type="http://schemas.openxmlformats.org/officeDocument/2006/relationships/audio" Target="NULL" TargetMode="External"/><Relationship Id="rId1" Type="http://schemas.openxmlformats.org/officeDocument/2006/relationships/audio" Target="file:///C:\Users\&#1050;&#1086;&#1084;&#1087;&#1100;&#1102;&#1090;&#1077;&#1088;\Desktop\&#1040;&#1083;&#1076;&#1072;&#1088;\&#1079;&#1074;&#1091;&#1082;%20&#1084;&#1077;&#1090;&#1088;&#1086;&#1085;&#1086;&#1084;&#1072;%20&#1076;&#1083;&#1103;%20&#1040;&#1046;&#1055;&#1056;.mp3" TargetMode="External"/><Relationship Id="rId6" Type="http://schemas.openxmlformats.org/officeDocument/2006/relationships/image" Target="../media/image14.jpeg"/><Relationship Id="rId5" Type="http://schemas.openxmlformats.org/officeDocument/2006/relationships/image" Target="../media/image13.png"/><Relationship Id="rId4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3.jpeg"/><Relationship Id="rId7" Type="http://schemas.openxmlformats.org/officeDocument/2006/relationships/image" Target="../media/image19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1">
            <a:schemeClr val="accent1"/>
          </a:lnRef>
          <a:fillRef idx="1002">
            <a:schemeClr val="dk2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3">
            <a:lum contrast="20000"/>
          </a:blip>
          <a:srcRect l="15714" t="3226" r="59914" b="11060"/>
          <a:stretch>
            <a:fillRect/>
          </a:stretch>
        </p:blipFill>
        <p:spPr bwMode="auto">
          <a:xfrm>
            <a:off x="1785918" y="0"/>
            <a:ext cx="5286412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B09A3-2429-4A8A-8423-2C20E0BCE435}" type="slidenum">
              <a:rPr lang="ru-RU" smtClean="0"/>
              <a:pPr/>
              <a:t>1</a:t>
            </a:fld>
            <a:endParaRPr lang="ru-RU"/>
          </a:p>
        </p:txBody>
      </p:sp>
      <p:pic>
        <p:nvPicPr>
          <p:cNvPr id="8" name="фон. муз.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501090" y="6143644"/>
            <a:ext cx="428628" cy="42862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532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7"/>
          <p:cNvGrpSpPr/>
          <p:nvPr/>
        </p:nvGrpSpPr>
        <p:grpSpPr>
          <a:xfrm>
            <a:off x="0" y="-24"/>
            <a:ext cx="9144032" cy="6858024"/>
            <a:chOff x="0" y="-24"/>
            <a:chExt cx="9144032" cy="6858024"/>
          </a:xfrm>
        </p:grpSpPr>
        <p:pic>
          <p:nvPicPr>
            <p:cNvPr id="3" name="Picture 2" descr="C:\Users\Читальный зал\Searches\Desktop\Макаровна\Алдар Цыденж\2016-01-19 4\4 006.jpg"/>
            <p:cNvPicPr>
              <a:picLocks noChangeAspect="1" noChangeArrowheads="1"/>
            </p:cNvPicPr>
            <p:nvPr/>
          </p:nvPicPr>
          <p:blipFill>
            <a:blip r:embed="rId2"/>
            <a:srcRect b="2458"/>
            <a:stretch>
              <a:fillRect/>
            </a:stretch>
          </p:blipFill>
          <p:spPr bwMode="auto">
            <a:xfrm>
              <a:off x="0" y="1"/>
              <a:ext cx="1285851" cy="6857999"/>
            </a:xfrm>
            <a:prstGeom prst="rect">
              <a:avLst/>
            </a:prstGeom>
            <a:noFill/>
          </p:spPr>
        </p:pic>
        <p:pic>
          <p:nvPicPr>
            <p:cNvPr id="4098" name="Picture 2" descr="C:\Users\Читальный зал\Searches\Desktop\Макаровна\Алдар Цыденж\2016-01-19 4\4 007.jpg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2E0CC"/>
                </a:clrFrom>
                <a:clrTo>
                  <a:srgbClr val="F2E0CC">
                    <a:alpha val="0"/>
                  </a:srgbClr>
                </a:clrTo>
              </a:clrChange>
            </a:blip>
            <a:srcRect l="22500" t="16697" r="14999" b="10941"/>
            <a:stretch>
              <a:fillRect/>
            </a:stretch>
          </p:blipFill>
          <p:spPr bwMode="auto">
            <a:xfrm>
              <a:off x="7858180" y="-24"/>
              <a:ext cx="1285852" cy="668643"/>
            </a:xfrm>
            <a:prstGeom prst="rect">
              <a:avLst/>
            </a:prstGeom>
            <a:noFill/>
          </p:spPr>
        </p:pic>
        <p:sp>
          <p:nvSpPr>
            <p:cNvPr id="5" name="Прямоугольник 4"/>
            <p:cNvSpPr/>
            <p:nvPr/>
          </p:nvSpPr>
          <p:spPr>
            <a:xfrm>
              <a:off x="1214414" y="142852"/>
              <a:ext cx="6715172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b="1" cap="none" spc="0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  <a:effectLst/>
                  <a:latin typeface="Times New Roman" pitchFamily="18" charset="0"/>
                  <a:cs typeface="Times New Roman" pitchFamily="18" charset="0"/>
                </a:rPr>
                <a:t>«Герой наших дней – Алдар Цыденжапов»</a:t>
              </a:r>
              <a:endParaRPr lang="ru-RU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7" name="Прямая соединительная линия 6"/>
            <p:cNvCxnSpPr/>
            <p:nvPr/>
          </p:nvCxnSpPr>
          <p:spPr>
            <a:xfrm>
              <a:off x="1571604" y="571480"/>
              <a:ext cx="6143668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Box 9"/>
          <p:cNvSpPr txBox="1"/>
          <p:nvPr/>
        </p:nvSpPr>
        <p:spPr>
          <a:xfrm>
            <a:off x="5430000" y="6000768"/>
            <a:ext cx="34290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4" action="ppaction://hlinkfile"/>
              </a:rPr>
              <a:t>Митинг 4 августа у памятника </a:t>
            </a:r>
            <a:r>
              <a:rPr lang="ru-RU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4" action="ppaction://hlinkfile"/>
              </a:rPr>
              <a:t>Алдару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4" action="ppaction://hlinkfile"/>
              </a:rPr>
              <a:t> </a:t>
            </a:r>
            <a:r>
              <a:rPr lang="ru-RU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4" action="ppaction://hlinkfile"/>
              </a:rPr>
              <a:t>Цыденжапову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Documents and Settings\1\Рабочий стол\Марафон памяти\фото\митинг 4.08.16\0_19058b_d6f884fe_-8-orig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57290" y="785794"/>
            <a:ext cx="3500462" cy="5246594"/>
          </a:xfrm>
          <a:prstGeom prst="rect">
            <a:avLst/>
          </a:prstGeom>
          <a:noFill/>
        </p:spPr>
      </p:pic>
      <p:pic>
        <p:nvPicPr>
          <p:cNvPr id="1027" name="Picture 3" descr="C:\Documents and Settings\1\Рабочий стол\Марафон памяти\фото\митинг 4.08.16\0_19058a_59deec96_orig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00628" y="785794"/>
            <a:ext cx="3747567" cy="2500330"/>
          </a:xfrm>
          <a:prstGeom prst="rect">
            <a:avLst/>
          </a:prstGeom>
          <a:noFill/>
        </p:spPr>
      </p:pic>
      <p:pic>
        <p:nvPicPr>
          <p:cNvPr id="1028" name="Picture 4" descr="C:\Documents and Settings\1\Рабочий стол\Марафон памяти\фото\митинг 4.08.16\0_190588_8f9098c5_orig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72066" y="3357562"/>
            <a:ext cx="3762651" cy="2510393"/>
          </a:xfrm>
          <a:prstGeom prst="rect">
            <a:avLst/>
          </a:prstGeom>
          <a:noFill/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B09A3-2429-4A8A-8423-2C20E0BCE435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lumMod val="48000"/>
              </a:schemeClr>
            </a:gs>
            <a:gs pos="39999">
              <a:schemeClr val="bg1"/>
            </a:gs>
            <a:gs pos="70000">
              <a:schemeClr val="bg1"/>
            </a:gs>
            <a:gs pos="100000">
              <a:srgbClr val="FFEBFA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0640" y="2055352"/>
            <a:ext cx="410445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СПАСИБО ЗА ВНИМАНИЕ</a:t>
            </a:r>
            <a:endParaRPr lang="ru-RU" sz="40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C:\Documents and Settings\1\Рабочий стол\Марафон памяти\фото\митинг 4.08.16\0_19058b_d6f884fe_-8-orig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268" b="100000" l="1069" r="100000">
                        <a14:backgroundMark x1="23040" y1="47385" x2="11758" y2="69176"/>
                        <a14:backgroundMark x1="28504" y1="61173" x2="28504" y2="61173"/>
                        <a14:backgroundMark x1="30166" y1="56260" x2="27910" y2="66323"/>
                        <a14:backgroundMark x1="75653" y1="46355" x2="94062" y2="71949"/>
                        <a14:backgroundMark x1="75653" y1="56656" x2="75297" y2="66165"/>
                        <a14:backgroundMark x1="73634" y1="65531" x2="96556" y2="73059"/>
                        <a14:backgroundMark x1="73040" y1="61648" x2="73040" y2="61648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499992" y="0"/>
            <a:ext cx="4508574" cy="67575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B09A3-2429-4A8A-8423-2C20E0BCE435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4464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Читальный зал\Searches\Desktop\Макаровна\Алдар Цыденж\2016-01-19 4\4 006.jpg"/>
          <p:cNvPicPr>
            <a:picLocks noChangeAspect="1" noChangeArrowheads="1"/>
          </p:cNvPicPr>
          <p:nvPr/>
        </p:nvPicPr>
        <p:blipFill>
          <a:blip r:embed="rId2"/>
          <a:srcRect b="2458"/>
          <a:stretch>
            <a:fillRect/>
          </a:stretch>
        </p:blipFill>
        <p:spPr bwMode="auto">
          <a:xfrm>
            <a:off x="0" y="1"/>
            <a:ext cx="1285851" cy="6857999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285884" y="139463"/>
            <a:ext cx="78581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Комитет по культуре г. Улан-Удэ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Центральная городская библиотека им. И. Калашникова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C:\Users\Читальный зал\Searches\Desktop\Макаровна\Алдар Цыденж\2016-01-19 4\4e0e70a8d98e4ad54dd8dabda505370f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42" y="1071546"/>
            <a:ext cx="6646751" cy="40719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1142976" y="5201679"/>
            <a:ext cx="8080675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«Герой наших дней – Алдар Цыденжапов»</a:t>
            </a:r>
            <a:endParaRPr lang="ru-RU" sz="3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28958" y="5786454"/>
            <a:ext cx="40719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Марафон памяти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B09A3-2429-4A8A-8423-2C20E0BCE435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7"/>
          <p:cNvGrpSpPr/>
          <p:nvPr/>
        </p:nvGrpSpPr>
        <p:grpSpPr>
          <a:xfrm>
            <a:off x="0" y="-24"/>
            <a:ext cx="9144032" cy="6858024"/>
            <a:chOff x="0" y="-24"/>
            <a:chExt cx="9144032" cy="6858024"/>
          </a:xfrm>
        </p:grpSpPr>
        <p:pic>
          <p:nvPicPr>
            <p:cNvPr id="3" name="Picture 2" descr="C:\Users\Читальный зал\Searches\Desktop\Макаровна\Алдар Цыденж\2016-01-19 4\4 006.jpg"/>
            <p:cNvPicPr>
              <a:picLocks noChangeAspect="1" noChangeArrowheads="1"/>
            </p:cNvPicPr>
            <p:nvPr/>
          </p:nvPicPr>
          <p:blipFill>
            <a:blip r:embed="rId2"/>
            <a:srcRect b="2458"/>
            <a:stretch>
              <a:fillRect/>
            </a:stretch>
          </p:blipFill>
          <p:spPr bwMode="auto">
            <a:xfrm>
              <a:off x="0" y="1"/>
              <a:ext cx="1285851" cy="6857999"/>
            </a:xfrm>
            <a:prstGeom prst="rect">
              <a:avLst/>
            </a:prstGeom>
            <a:noFill/>
          </p:spPr>
        </p:pic>
        <p:pic>
          <p:nvPicPr>
            <p:cNvPr id="4098" name="Picture 2" descr="C:\Users\Читальный зал\Searches\Desktop\Макаровна\Алдар Цыденж\2016-01-19 4\4 007.jpg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2E0CC"/>
                </a:clrFrom>
                <a:clrTo>
                  <a:srgbClr val="F2E0CC">
                    <a:alpha val="0"/>
                  </a:srgbClr>
                </a:clrTo>
              </a:clrChange>
            </a:blip>
            <a:srcRect l="22500" t="16697" r="14999" b="10941"/>
            <a:stretch>
              <a:fillRect/>
            </a:stretch>
          </p:blipFill>
          <p:spPr bwMode="auto">
            <a:xfrm>
              <a:off x="7858180" y="-24"/>
              <a:ext cx="1285852" cy="668643"/>
            </a:xfrm>
            <a:prstGeom prst="rect">
              <a:avLst/>
            </a:prstGeom>
            <a:noFill/>
          </p:spPr>
        </p:pic>
        <p:sp>
          <p:nvSpPr>
            <p:cNvPr id="5" name="Прямоугольник 4"/>
            <p:cNvSpPr/>
            <p:nvPr/>
          </p:nvSpPr>
          <p:spPr>
            <a:xfrm>
              <a:off x="1214414" y="142852"/>
              <a:ext cx="6715172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b="1" cap="none" spc="0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  <a:effectLst/>
                  <a:latin typeface="Times New Roman" pitchFamily="18" charset="0"/>
                  <a:cs typeface="Times New Roman" pitchFamily="18" charset="0"/>
                </a:rPr>
                <a:t>«Герой наших дней – Алдар Цыденжапов»</a:t>
              </a:r>
              <a:endParaRPr lang="ru-RU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7" name="Прямая соединительная линия 6"/>
            <p:cNvCxnSpPr/>
            <p:nvPr/>
          </p:nvCxnSpPr>
          <p:spPr>
            <a:xfrm>
              <a:off x="1571604" y="571480"/>
              <a:ext cx="6143668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122" name="Picture 2" descr="C:\Users\Читальный зал\Searches\Desktop\Макаровна\Алдар Цыденж\2016-01-19 4\4 00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71604" y="857232"/>
            <a:ext cx="6929486" cy="4847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2928926" y="5857892"/>
            <a:ext cx="57150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Арюна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и Алдар  в детстве их ласково называли «пряник» и «</a:t>
            </a:r>
            <a:r>
              <a:rPr lang="ru-RU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печенюшка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B09A3-2429-4A8A-8423-2C20E0BCE435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0" y="-24"/>
            <a:ext cx="9144032" cy="6858024"/>
            <a:chOff x="0" y="-24"/>
            <a:chExt cx="9144032" cy="6858024"/>
          </a:xfrm>
        </p:grpSpPr>
        <p:pic>
          <p:nvPicPr>
            <p:cNvPr id="3" name="Picture 2" descr="C:\Users\Читальный зал\Searches\Desktop\Макаровна\Алдар Цыденж\2016-01-19 4\4 006.jpg"/>
            <p:cNvPicPr>
              <a:picLocks noChangeAspect="1" noChangeArrowheads="1"/>
            </p:cNvPicPr>
            <p:nvPr/>
          </p:nvPicPr>
          <p:blipFill>
            <a:blip r:embed="rId2"/>
            <a:srcRect b="2458"/>
            <a:stretch>
              <a:fillRect/>
            </a:stretch>
          </p:blipFill>
          <p:spPr bwMode="auto">
            <a:xfrm>
              <a:off x="0" y="1"/>
              <a:ext cx="1285851" cy="6857999"/>
            </a:xfrm>
            <a:prstGeom prst="rect">
              <a:avLst/>
            </a:prstGeom>
            <a:noFill/>
          </p:spPr>
        </p:pic>
        <p:pic>
          <p:nvPicPr>
            <p:cNvPr id="4098" name="Picture 2" descr="C:\Users\Читальный зал\Searches\Desktop\Макаровна\Алдар Цыденж\2016-01-19 4\4 007.jpg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2E0CC"/>
                </a:clrFrom>
                <a:clrTo>
                  <a:srgbClr val="F2E0CC">
                    <a:alpha val="0"/>
                  </a:srgbClr>
                </a:clrTo>
              </a:clrChange>
            </a:blip>
            <a:srcRect l="22500" t="16697" r="14999" b="10941"/>
            <a:stretch>
              <a:fillRect/>
            </a:stretch>
          </p:blipFill>
          <p:spPr bwMode="auto">
            <a:xfrm>
              <a:off x="7858180" y="-24"/>
              <a:ext cx="1285852" cy="668643"/>
            </a:xfrm>
            <a:prstGeom prst="rect">
              <a:avLst/>
            </a:prstGeom>
            <a:noFill/>
          </p:spPr>
        </p:pic>
        <p:sp>
          <p:nvSpPr>
            <p:cNvPr id="5" name="Прямоугольник 4"/>
            <p:cNvSpPr/>
            <p:nvPr/>
          </p:nvSpPr>
          <p:spPr>
            <a:xfrm>
              <a:off x="1214414" y="142852"/>
              <a:ext cx="6715172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b="1" cap="none" spc="0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  <a:effectLst/>
                  <a:latin typeface="Times New Roman" pitchFamily="18" charset="0"/>
                  <a:cs typeface="Times New Roman" pitchFamily="18" charset="0"/>
                </a:rPr>
                <a:t>«Герой наших дней – Алдар Цыденжапов»</a:t>
              </a:r>
              <a:endParaRPr lang="ru-RU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7" name="Прямая соединительная линия 6"/>
            <p:cNvCxnSpPr/>
            <p:nvPr/>
          </p:nvCxnSpPr>
          <p:spPr>
            <a:xfrm>
              <a:off x="1571604" y="571480"/>
              <a:ext cx="6143668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099" name="Picture 3" descr="C:\Users\Читальный зал\Searches\Desktop\Макаровна\Алдар Цыденж\2016-01-19 4\4 003.jpg"/>
          <p:cNvPicPr>
            <a:picLocks noChangeAspect="1" noChangeArrowheads="1"/>
          </p:cNvPicPr>
          <p:nvPr/>
        </p:nvPicPr>
        <p:blipFill>
          <a:blip r:embed="rId4"/>
          <a:srcRect l="5869" t="4348" r="6099" b="8696"/>
          <a:stretch>
            <a:fillRect/>
          </a:stretch>
        </p:blipFill>
        <p:spPr bwMode="auto">
          <a:xfrm>
            <a:off x="1500166" y="1000107"/>
            <a:ext cx="7179520" cy="47863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TextBox 9"/>
          <p:cNvSpPr txBox="1"/>
          <p:nvPr/>
        </p:nvSpPr>
        <p:spPr>
          <a:xfrm>
            <a:off x="6072198" y="5857892"/>
            <a:ext cx="2571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Алдар с родными слева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B09A3-2429-4A8A-8423-2C20E0BCE435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7"/>
          <p:cNvGrpSpPr/>
          <p:nvPr/>
        </p:nvGrpSpPr>
        <p:grpSpPr>
          <a:xfrm>
            <a:off x="0" y="-24"/>
            <a:ext cx="9144032" cy="6858024"/>
            <a:chOff x="0" y="-24"/>
            <a:chExt cx="9144032" cy="6858024"/>
          </a:xfrm>
        </p:grpSpPr>
        <p:pic>
          <p:nvPicPr>
            <p:cNvPr id="3" name="Picture 2" descr="C:\Users\Читальный зал\Searches\Desktop\Макаровна\Алдар Цыденж\2016-01-19 4\4 006.jpg"/>
            <p:cNvPicPr>
              <a:picLocks noChangeAspect="1" noChangeArrowheads="1"/>
            </p:cNvPicPr>
            <p:nvPr/>
          </p:nvPicPr>
          <p:blipFill>
            <a:blip r:embed="rId2"/>
            <a:srcRect b="2458"/>
            <a:stretch>
              <a:fillRect/>
            </a:stretch>
          </p:blipFill>
          <p:spPr bwMode="auto">
            <a:xfrm>
              <a:off x="0" y="1"/>
              <a:ext cx="1285851" cy="6857999"/>
            </a:xfrm>
            <a:prstGeom prst="rect">
              <a:avLst/>
            </a:prstGeom>
            <a:noFill/>
          </p:spPr>
        </p:pic>
        <p:pic>
          <p:nvPicPr>
            <p:cNvPr id="4098" name="Picture 2" descr="C:\Users\Читальный зал\Searches\Desktop\Макаровна\Алдар Цыденж\2016-01-19 4\4 007.jpg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2E0CC"/>
                </a:clrFrom>
                <a:clrTo>
                  <a:srgbClr val="F2E0CC">
                    <a:alpha val="0"/>
                  </a:srgbClr>
                </a:clrTo>
              </a:clrChange>
            </a:blip>
            <a:srcRect l="22500" t="16697" r="14999" b="10941"/>
            <a:stretch>
              <a:fillRect/>
            </a:stretch>
          </p:blipFill>
          <p:spPr bwMode="auto">
            <a:xfrm>
              <a:off x="7858180" y="-24"/>
              <a:ext cx="1285852" cy="668643"/>
            </a:xfrm>
            <a:prstGeom prst="rect">
              <a:avLst/>
            </a:prstGeom>
            <a:noFill/>
          </p:spPr>
        </p:pic>
        <p:sp>
          <p:nvSpPr>
            <p:cNvPr id="5" name="Прямоугольник 4"/>
            <p:cNvSpPr/>
            <p:nvPr/>
          </p:nvSpPr>
          <p:spPr>
            <a:xfrm>
              <a:off x="1214414" y="142852"/>
              <a:ext cx="6715172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b="1" cap="none" spc="0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  <a:effectLst/>
                  <a:latin typeface="Times New Roman" pitchFamily="18" charset="0"/>
                  <a:cs typeface="Times New Roman" pitchFamily="18" charset="0"/>
                </a:rPr>
                <a:t>«Герой наших дней – Алдар Цыденжапов»</a:t>
              </a:r>
              <a:endParaRPr lang="ru-RU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7" name="Прямая соединительная линия 6"/>
            <p:cNvCxnSpPr/>
            <p:nvPr/>
          </p:nvCxnSpPr>
          <p:spPr>
            <a:xfrm>
              <a:off x="1571604" y="571480"/>
              <a:ext cx="6143668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Box 9"/>
          <p:cNvSpPr txBox="1"/>
          <p:nvPr/>
        </p:nvSpPr>
        <p:spPr>
          <a:xfrm>
            <a:off x="6072198" y="5857892"/>
            <a:ext cx="2571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Школьные годы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C:\Users\Читальный зал\Searches\Desktop\Макаровна\Алдар Цыденж\2016-01-19 4\4444444 00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0800000">
            <a:off x="1357287" y="785794"/>
            <a:ext cx="7500992" cy="5000660"/>
          </a:xfrm>
          <a:prstGeom prst="rect">
            <a:avLst/>
          </a:prstGeom>
          <a:noFill/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B09A3-2429-4A8A-8423-2C20E0BCE435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7"/>
          <p:cNvGrpSpPr/>
          <p:nvPr/>
        </p:nvGrpSpPr>
        <p:grpSpPr>
          <a:xfrm>
            <a:off x="0" y="-24"/>
            <a:ext cx="9144032" cy="6858024"/>
            <a:chOff x="0" y="-24"/>
            <a:chExt cx="9144032" cy="6858024"/>
          </a:xfrm>
        </p:grpSpPr>
        <p:pic>
          <p:nvPicPr>
            <p:cNvPr id="3" name="Picture 2" descr="C:\Users\Читальный зал\Searches\Desktop\Макаровна\Алдар Цыденж\2016-01-19 4\4 006.jpg"/>
            <p:cNvPicPr>
              <a:picLocks noChangeAspect="1" noChangeArrowheads="1"/>
            </p:cNvPicPr>
            <p:nvPr/>
          </p:nvPicPr>
          <p:blipFill>
            <a:blip r:embed="rId2"/>
            <a:srcRect b="2458"/>
            <a:stretch>
              <a:fillRect/>
            </a:stretch>
          </p:blipFill>
          <p:spPr bwMode="auto">
            <a:xfrm>
              <a:off x="0" y="1"/>
              <a:ext cx="1285851" cy="6857999"/>
            </a:xfrm>
            <a:prstGeom prst="rect">
              <a:avLst/>
            </a:prstGeom>
            <a:noFill/>
          </p:spPr>
        </p:pic>
        <p:pic>
          <p:nvPicPr>
            <p:cNvPr id="4098" name="Picture 2" descr="C:\Users\Читальный зал\Searches\Desktop\Макаровна\Алдар Цыденж\2016-01-19 4\4 007.jpg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2E0CC"/>
                </a:clrFrom>
                <a:clrTo>
                  <a:srgbClr val="F2E0CC">
                    <a:alpha val="0"/>
                  </a:srgbClr>
                </a:clrTo>
              </a:clrChange>
            </a:blip>
            <a:srcRect l="22500" t="16697" r="14999" b="10941"/>
            <a:stretch>
              <a:fillRect/>
            </a:stretch>
          </p:blipFill>
          <p:spPr bwMode="auto">
            <a:xfrm>
              <a:off x="7858180" y="-24"/>
              <a:ext cx="1285852" cy="668643"/>
            </a:xfrm>
            <a:prstGeom prst="rect">
              <a:avLst/>
            </a:prstGeom>
            <a:noFill/>
          </p:spPr>
        </p:pic>
        <p:sp>
          <p:nvSpPr>
            <p:cNvPr id="5" name="Прямоугольник 4"/>
            <p:cNvSpPr/>
            <p:nvPr/>
          </p:nvSpPr>
          <p:spPr>
            <a:xfrm>
              <a:off x="1214414" y="142852"/>
              <a:ext cx="6715172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b="1" cap="none" spc="0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  <a:effectLst/>
                  <a:latin typeface="Times New Roman" pitchFamily="18" charset="0"/>
                  <a:cs typeface="Times New Roman" pitchFamily="18" charset="0"/>
                </a:rPr>
                <a:t>«Герой наших дней – Алдар Цыденжапов»</a:t>
              </a:r>
              <a:endParaRPr lang="ru-RU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7" name="Прямая соединительная линия 6"/>
            <p:cNvCxnSpPr/>
            <p:nvPr/>
          </p:nvCxnSpPr>
          <p:spPr>
            <a:xfrm>
              <a:off x="1571604" y="571480"/>
              <a:ext cx="6143668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Box 9"/>
          <p:cNvSpPr txBox="1"/>
          <p:nvPr/>
        </p:nvSpPr>
        <p:spPr>
          <a:xfrm>
            <a:off x="6072198" y="6202940"/>
            <a:ext cx="2571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4" action="ppaction://hlinkfile"/>
              </a:rPr>
              <a:t>Тихоокеанский флот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4" descr="C:\Users\Читальный зал\Searches\Desktop\Макаровна\Алдар Цыденж\2016-01-19 4\42363333 00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0800000">
            <a:off x="6500826" y="3431921"/>
            <a:ext cx="2149954" cy="28545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0" name="Picture 2" descr="C:\Users\Читальный зал\Searches\Desktop\Макаровна\Алдар Цыденж\2016-01-19 4\2 001.jpg"/>
          <p:cNvPicPr>
            <a:picLocks noChangeAspect="1" noChangeArrowheads="1"/>
          </p:cNvPicPr>
          <p:nvPr/>
        </p:nvPicPr>
        <p:blipFill>
          <a:blip r:embed="rId6">
            <a:lum bright="20000" contrast="10000"/>
          </a:blip>
          <a:srcRect l="7235" t="9520" r="9565" b="5322"/>
          <a:stretch>
            <a:fillRect/>
          </a:stretch>
        </p:blipFill>
        <p:spPr bwMode="auto">
          <a:xfrm rot="5400000">
            <a:off x="1400822" y="599386"/>
            <a:ext cx="2413266" cy="33575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1" name="Picture 3" descr="C:\Users\Читальный зал\Searches\Desktop\Макаровна\Алдар Цыденж\2016-01-19 4\3 001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10800000">
            <a:off x="1357290" y="3511136"/>
            <a:ext cx="4786346" cy="27039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2" name="Picture 4" descr="C:\Users\Читальный зал\Searches\Desktop\Макаровна\Алдар Цыденж\2016-01-19 4\4 001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857752" y="1000108"/>
            <a:ext cx="3931688" cy="2286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3" descr="C:\Users\Читальный зал\Searches\Desktop\Макаровна\Алдар Цыденж\2016-01-19 4\3 001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10800000">
            <a:off x="1357290" y="3571876"/>
            <a:ext cx="4786346" cy="27039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B09A3-2429-4A8A-8423-2C20E0BCE435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звук метронома для АЖПР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899525" y="6613525"/>
            <a:ext cx="244475" cy="244475"/>
          </a:xfrm>
          <a:prstGeom prst="rect">
            <a:avLst/>
          </a:prstGeom>
        </p:spPr>
      </p:pic>
      <p:pic>
        <p:nvPicPr>
          <p:cNvPr id="1026" name="Picture 2" descr="C:\Users\Читальный зал\Searches\Desktop\Макаровна\Алдар Цыденж\2016-01-19 4\getImage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-244135"/>
            <a:ext cx="9144000" cy="7102135"/>
          </a:xfrm>
          <a:prstGeom prst="rect">
            <a:avLst/>
          </a:prstGeom>
          <a:noFill/>
        </p:spPr>
      </p:pic>
      <p:pic>
        <p:nvPicPr>
          <p:cNvPr id="2" name="звук метронома для АЖПР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>
                  <p14:trim end="50664.9367"/>
                </p14:media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7812360" y="5805264"/>
            <a:ext cx="609600" cy="609600"/>
          </a:xfrm>
          <a:prstGeom prst="rect">
            <a:avLst/>
          </a:prstGeom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B09A3-2429-4A8A-8423-2C20E0BCE435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82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60827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016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1">
            <a:schemeClr val="accent1"/>
          </a:lnRef>
          <a:fillRef idx="1002">
            <a:schemeClr val="dk2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>
            <a:lum contrast="20000"/>
          </a:blip>
          <a:srcRect l="15714" t="3226" r="59914" b="11060"/>
          <a:stretch>
            <a:fillRect/>
          </a:stretch>
        </p:blipFill>
        <p:spPr bwMode="auto">
          <a:xfrm>
            <a:off x="1259632" y="260648"/>
            <a:ext cx="5286412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B09A3-2429-4A8A-8423-2C20E0BCE435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5311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C:\Documents and Settings\1\Рабочий стол\Марафон памяти\фото\СОШ 19\DSC_069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1714488"/>
            <a:ext cx="3286148" cy="2192796"/>
          </a:xfrm>
          <a:prstGeom prst="rect">
            <a:avLst/>
          </a:prstGeom>
          <a:noFill/>
        </p:spPr>
      </p:pic>
      <p:grpSp>
        <p:nvGrpSpPr>
          <p:cNvPr id="2" name="Группа 7"/>
          <p:cNvGrpSpPr/>
          <p:nvPr/>
        </p:nvGrpSpPr>
        <p:grpSpPr>
          <a:xfrm>
            <a:off x="0" y="-24"/>
            <a:ext cx="9144032" cy="6858024"/>
            <a:chOff x="0" y="-24"/>
            <a:chExt cx="9144032" cy="6858024"/>
          </a:xfrm>
        </p:grpSpPr>
        <p:pic>
          <p:nvPicPr>
            <p:cNvPr id="3" name="Picture 2" descr="C:\Users\Читальный зал\Searches\Desktop\Макаровна\Алдар Цыденж\2016-01-19 4\4 006.jpg"/>
            <p:cNvPicPr>
              <a:picLocks noChangeAspect="1" noChangeArrowheads="1"/>
            </p:cNvPicPr>
            <p:nvPr/>
          </p:nvPicPr>
          <p:blipFill>
            <a:blip r:embed="rId3"/>
            <a:srcRect b="2458"/>
            <a:stretch>
              <a:fillRect/>
            </a:stretch>
          </p:blipFill>
          <p:spPr bwMode="auto">
            <a:xfrm>
              <a:off x="0" y="1"/>
              <a:ext cx="1285851" cy="6857999"/>
            </a:xfrm>
            <a:prstGeom prst="rect">
              <a:avLst/>
            </a:prstGeom>
            <a:noFill/>
          </p:spPr>
        </p:pic>
        <p:pic>
          <p:nvPicPr>
            <p:cNvPr id="4098" name="Picture 2" descr="C:\Users\Читальный зал\Searches\Desktop\Макаровна\Алдар Цыденж\2016-01-19 4\4 007.jpg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2E0CC"/>
                </a:clrFrom>
                <a:clrTo>
                  <a:srgbClr val="F2E0CC">
                    <a:alpha val="0"/>
                  </a:srgbClr>
                </a:clrTo>
              </a:clrChange>
            </a:blip>
            <a:srcRect l="22500" t="16697" r="14999" b="10941"/>
            <a:stretch>
              <a:fillRect/>
            </a:stretch>
          </p:blipFill>
          <p:spPr bwMode="auto">
            <a:xfrm>
              <a:off x="7858180" y="-24"/>
              <a:ext cx="1285852" cy="668643"/>
            </a:xfrm>
            <a:prstGeom prst="rect">
              <a:avLst/>
            </a:prstGeom>
            <a:noFill/>
          </p:spPr>
        </p:pic>
        <p:sp>
          <p:nvSpPr>
            <p:cNvPr id="5" name="Прямоугольник 4"/>
            <p:cNvSpPr/>
            <p:nvPr/>
          </p:nvSpPr>
          <p:spPr>
            <a:xfrm>
              <a:off x="1214414" y="142852"/>
              <a:ext cx="6715172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b="1" cap="none" spc="0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  <a:effectLst/>
                  <a:latin typeface="Times New Roman" pitchFamily="18" charset="0"/>
                  <a:cs typeface="Times New Roman" pitchFamily="18" charset="0"/>
                </a:rPr>
                <a:t>«Герой наших дней – Алдар Цыденжапов»</a:t>
              </a:r>
              <a:endParaRPr lang="ru-RU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7" name="Прямая соединительная линия 6"/>
            <p:cNvCxnSpPr/>
            <p:nvPr/>
          </p:nvCxnSpPr>
          <p:spPr>
            <a:xfrm>
              <a:off x="1571604" y="571480"/>
              <a:ext cx="6143668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50" name="Picture 2" descr="C:\Documents and Settings\1\Рабочий стол\Марафон памяти\фото\митинг 4.08.16\0_190584_e972cc88_orig.jpg"/>
          <p:cNvPicPr>
            <a:picLocks noChangeAspect="1" noChangeArrowheads="1"/>
          </p:cNvPicPr>
          <p:nvPr/>
        </p:nvPicPr>
        <p:blipFill>
          <a:blip r:embed="rId5" cstate="print"/>
          <a:srcRect l="2472"/>
          <a:stretch>
            <a:fillRect/>
          </a:stretch>
        </p:blipFill>
        <p:spPr bwMode="auto">
          <a:xfrm>
            <a:off x="857224" y="714356"/>
            <a:ext cx="2819543" cy="1928826"/>
          </a:xfrm>
          <a:prstGeom prst="rect">
            <a:avLst/>
          </a:prstGeom>
          <a:noFill/>
        </p:spPr>
      </p:pic>
      <p:pic>
        <p:nvPicPr>
          <p:cNvPr id="2051" name="Picture 3" descr="C:\Documents and Settings\1\Рабочий стол\Марафон памяти\фото\митинг 4.08.16\0_190582_94623dc5_orig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43504" y="1571612"/>
            <a:ext cx="3840279" cy="2562186"/>
          </a:xfrm>
          <a:prstGeom prst="rect">
            <a:avLst/>
          </a:prstGeom>
          <a:noFill/>
        </p:spPr>
      </p:pic>
      <p:pic>
        <p:nvPicPr>
          <p:cNvPr id="2052" name="Picture 4" descr="C:\Documents and Settings\1\Рабочий стол\Марафон памяти\фото\митинг 4.08.16\0_190586_ebd4f942_orig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357290" y="4071942"/>
            <a:ext cx="3857652" cy="2573777"/>
          </a:xfrm>
          <a:prstGeom prst="rect">
            <a:avLst/>
          </a:prstGeom>
          <a:noFill/>
        </p:spPr>
      </p:pic>
      <p:pic>
        <p:nvPicPr>
          <p:cNvPr id="1026" name="Picture 2" descr="C:\Documents and Settings\1\Рабочий стол\Марафон памяти\фото\митинг 4.08.16\0_19057f_203023a9_orig.jpg"/>
          <p:cNvPicPr>
            <a:picLocks noChangeAspect="1" noChangeArrowheads="1"/>
          </p:cNvPicPr>
          <p:nvPr/>
        </p:nvPicPr>
        <p:blipFill>
          <a:blip r:embed="rId8" cstate="print"/>
          <a:srcRect t="20817" r="22222"/>
          <a:stretch>
            <a:fillRect/>
          </a:stretch>
        </p:blipFill>
        <p:spPr bwMode="auto">
          <a:xfrm>
            <a:off x="6143636" y="5000636"/>
            <a:ext cx="2000264" cy="1358661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3643306" y="714356"/>
            <a:ext cx="32147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Батор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Батуевич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Болотов</a:t>
            </a:r>
            <a:endParaRPr lang="ru-RU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Шафирова Ольга Андреевна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14942" y="4214818"/>
            <a:ext cx="3786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Смоляк Ирина Владимировна</a:t>
            </a:r>
          </a:p>
          <a:p>
            <a:pPr algn="just"/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Марковец Игорь Васильевич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B09A3-2429-4A8A-8423-2C20E0BCE435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888</TotalTime>
  <Words>128</Words>
  <Application>Microsoft Office PowerPoint</Application>
  <PresentationFormat>Экран (4:3)</PresentationFormat>
  <Paragraphs>31</Paragraphs>
  <Slides>11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Читальный зал</dc:creator>
  <cp:lastModifiedBy>parpaevatv</cp:lastModifiedBy>
  <cp:revision>66</cp:revision>
  <dcterms:created xsi:type="dcterms:W3CDTF">2016-01-19T03:05:23Z</dcterms:created>
  <dcterms:modified xsi:type="dcterms:W3CDTF">2017-08-21T06:58:46Z</dcterms:modified>
</cp:coreProperties>
</file>